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3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82E9-A889-4923-AAAD-42AFF2EB4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322F6-9E66-4DAA-849B-353950879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30F58-1DA6-4A26-9A2D-10FD5A47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7846C-D2C7-4244-9C35-7083B53C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5A552-5481-441B-9A00-B4226DC1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8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DDC4-A7C1-45C0-97C5-5E5A4FCC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E3BA4-B4AF-4434-A4EF-FB4C40FB2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83945-B208-4F36-BB45-0741D552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13408-0AE1-49F0-AA3C-771AE43D7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08735-E146-499D-8303-75FFE4C8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2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E270F-B9B2-43AD-B5B5-7D9B7A209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AF11F-04C0-48DE-8B87-E036A608E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F6F10-FD47-42BD-9671-40500EEE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99696-2E2B-4564-8ACC-100279D6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C2F7-4120-4533-8320-D136DD8C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6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1E318-F140-44B8-87C2-6137E2CF4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55FC7-64A1-4441-8AA5-B6603C3F1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21D8E-3725-45DF-94D9-BB205D65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8EBE-908B-4C23-AB80-8FCD9C7E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5644B-D254-4C8E-9CB9-7C905ED7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97E7-492E-42A7-A731-1A463400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CF8E9-E37C-4EDD-B427-6F9FBF6E4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B46C1-4DAD-41C0-A0D4-B179DA46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9030-2DE2-489D-BD8D-A361D245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BC730-02BF-43F3-B9DC-8ACD33670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3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91155-F3AC-407A-BE2F-21EE6BDC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C6178-E53C-40C1-AF1E-43D005A49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8B1FD-7983-4524-8879-079C14F74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3A565-C642-40E1-A3A0-F9A57A15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928B9-34E2-4A6B-910B-270D8AB5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2B953-5CF2-4AED-98BD-AEBD411D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0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253D-E6B6-4BD5-91AD-A2FF70B9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81B9E-452F-491A-B3B0-2A03EFE2B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B2D30-85A0-450C-A565-E77D5A88D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06E7D8-3FB4-463B-B37F-642EC29DE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E4241A-D86B-4E80-8EA1-C837157983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719526-305A-4D48-95F6-63FDE87D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9EE9D-4B2C-4076-A548-C6276DD22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5C229-E8C6-4763-B036-DB996236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DE65-4FD3-47A3-83C8-F7C21E1F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571DB-A83C-42CB-BFD4-2F84B240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F104D-4834-46A4-A35C-E8FC8B01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9FA0A-D1AF-416E-A2CB-EAB49B802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0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36DED-B3FA-4129-8714-4098364D2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4FBDB-2751-4514-A1EC-C26E5C30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5F2DB-5FFE-429A-B59E-B2CF71267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F7318-D707-467F-8A04-43771CC1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4F8C3-A962-4D71-833C-86DC3A531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2992F-E0BF-443C-A088-8A83709EE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53774-D20B-49EE-A693-7662AC27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505C0-9336-4898-9170-38E1884F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2E406-80A2-42C2-A52E-950E1EBF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3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D478-E8AF-4A48-A646-B93EF0344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B6074-409C-4595-A669-829E04ABD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99041E-07BD-4241-957F-9C92F4B40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E3C15-31B8-48D0-879D-E1F3DB9C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93037-D115-4ED8-9B79-C4C5D82A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61D83-ABD9-4810-B3C1-26AF923E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F4FA0-8395-4E39-A77B-8486C7045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94837-4B0D-4DB3-9C28-9ABA5243B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0C8C4-9AFF-4B3D-8A2C-F1D1BCBF0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4030-1483-4055-92B8-0D33E0D3BB6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725AB-D6CC-46A5-841A-7C42272A2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F3FF3-D5F0-43A0-8463-60B34ED3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1BCFE-EA05-46F3-B9FC-73BB3AB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CC36CD-037D-4A38-8BCA-6D8D3A986C9A}"/>
              </a:ext>
            </a:extLst>
          </p:cNvPr>
          <p:cNvSpPr/>
          <p:nvPr/>
        </p:nvSpPr>
        <p:spPr>
          <a:xfrm>
            <a:off x="4697835" y="0"/>
            <a:ext cx="7494165" cy="6858000"/>
          </a:xfrm>
          <a:prstGeom prst="rect">
            <a:avLst/>
          </a:prstGeom>
          <a:solidFill>
            <a:srgbClr val="00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45A80001-DD66-422F-86B4-128D58E82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851" y="198874"/>
            <a:ext cx="2785878" cy="11765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A31A50-CDE1-425F-B992-4C5055566718}"/>
              </a:ext>
            </a:extLst>
          </p:cNvPr>
          <p:cNvSpPr txBox="1"/>
          <p:nvPr/>
        </p:nvSpPr>
        <p:spPr>
          <a:xfrm>
            <a:off x="1041991" y="1804627"/>
            <a:ext cx="3454739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800" i="1" baseline="30000" dirty="0">
                <a:solidFill>
                  <a:srgbClr val="000000"/>
                </a:solidFill>
                <a:latin typeface="NeueHaasGroteskText Pro" panose="020B0504020202020204" pitchFamily="34" charset="0"/>
              </a:rPr>
              <a:t>“</a:t>
            </a:r>
            <a:r>
              <a:rPr lang="en-US" sz="4000" i="1" baseline="30000" dirty="0">
                <a:solidFill>
                  <a:srgbClr val="000000"/>
                </a:solidFill>
                <a:latin typeface="NeueHaasGroteskText Pro" panose="020B0504020202020204" pitchFamily="34" charset="0"/>
              </a:rPr>
              <a:t>The smallest act of kindness is worth more than the grandest intention.”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FF75C9-38B3-4C47-A1D7-A03AA751119A}"/>
              </a:ext>
            </a:extLst>
          </p:cNvPr>
          <p:cNvSpPr txBox="1"/>
          <p:nvPr/>
        </p:nvSpPr>
        <p:spPr>
          <a:xfrm>
            <a:off x="5020489" y="418504"/>
            <a:ext cx="6848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NeueHaasGroteskText Pro" panose="020B0504020202020204" pitchFamily="34" charset="0"/>
              </a:rPr>
              <a:t>Electrician Apprentice Sponsorship</a:t>
            </a:r>
          </a:p>
          <a:p>
            <a:r>
              <a:rPr lang="en-US" sz="2800" i="1" dirty="0">
                <a:solidFill>
                  <a:schemeClr val="bg1"/>
                </a:solidFill>
                <a:latin typeface="NeueHaasGroteskText Pro" panose="020B0504020202020204" pitchFamily="34" charset="0"/>
              </a:rPr>
              <a:t>$2,500 - $3,999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C9108F-FC35-40A8-BCF9-56624456A4B2}"/>
              </a:ext>
            </a:extLst>
          </p:cNvPr>
          <p:cNvSpPr txBox="1"/>
          <p:nvPr/>
        </p:nvSpPr>
        <p:spPr>
          <a:xfrm>
            <a:off x="4962697" y="1804627"/>
            <a:ext cx="6848856" cy="100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baseline="30000" dirty="0">
                <a:solidFill>
                  <a:schemeClr val="bg1"/>
                </a:solidFill>
                <a:latin typeface="NeueHaasGroteskText Pro" panose="020B0504020202020204" pitchFamily="34" charset="0"/>
              </a:rPr>
              <a:t>Personal Thank You Card</a:t>
            </a:r>
          </a:p>
          <a:p>
            <a:pPr marL="342900" indent="-342900" fontAlgn="base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baseline="30000" dirty="0">
                <a:solidFill>
                  <a:schemeClr val="bg1"/>
                </a:solidFill>
                <a:latin typeface="NeueHaasGroteskText Pro" panose="020B0504020202020204" pitchFamily="34" charset="0"/>
              </a:rPr>
              <a:t>Habitat T-Shirt</a:t>
            </a:r>
          </a:p>
          <a:p>
            <a:pPr marL="342900" indent="-342900" fontAlgn="base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baseline="30000" dirty="0">
                <a:solidFill>
                  <a:schemeClr val="bg1"/>
                </a:solidFill>
                <a:latin typeface="NeueHaasGroteskText Pro" panose="020B0504020202020204" pitchFamily="34" charset="0"/>
              </a:rPr>
              <a:t>Shoutout on Social Media Pages</a:t>
            </a:r>
            <a:endParaRPr lang="en-US" sz="2400" baseline="30000" dirty="0">
              <a:solidFill>
                <a:schemeClr val="bg1"/>
              </a:solidFill>
              <a:latin typeface="NeueHaasGroteskText Pro" panose="020B05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600C65-C2B8-4DC7-9BD8-3717A5A39267}"/>
              </a:ext>
            </a:extLst>
          </p:cNvPr>
          <p:cNvSpPr txBox="1"/>
          <p:nvPr/>
        </p:nvSpPr>
        <p:spPr>
          <a:xfrm>
            <a:off x="1041991" y="5475767"/>
            <a:ext cx="3126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NeueHaasGroteskText Pro" panose="020B0504020202020204" pitchFamily="34" charset="0"/>
              </a:rPr>
              <a:t>Contact us today!</a:t>
            </a:r>
          </a:p>
          <a:p>
            <a:pPr algn="ctr"/>
            <a:r>
              <a:rPr lang="en-US" dirty="0">
                <a:latin typeface="NeueHaasGroteskText Pro" panose="020B0504020202020204" pitchFamily="34" charset="0"/>
                <a:hlinkClick r:id="rId3"/>
              </a:rPr>
              <a:t>info@habitatanchorage.org</a:t>
            </a:r>
            <a:endParaRPr lang="en-US" dirty="0">
              <a:latin typeface="NeueHaasGroteskText Pro" panose="020B0504020202020204" pitchFamily="34" charset="0"/>
            </a:endParaRPr>
          </a:p>
          <a:p>
            <a:pPr algn="ctr"/>
            <a:r>
              <a:rPr lang="en-US" dirty="0">
                <a:latin typeface="NeueHaasGroteskText Pro" panose="020B0504020202020204" pitchFamily="34" charset="0"/>
              </a:rPr>
              <a:t>or 907-868-3673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A1CCF2-E94E-464C-B204-4D4643990A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" y="-4521"/>
            <a:ext cx="6389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6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NeueHaasGroteskText Pro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Ronald Nordquist</cp:lastModifiedBy>
  <cp:revision>8</cp:revision>
  <dcterms:created xsi:type="dcterms:W3CDTF">2021-03-24T18:52:20Z</dcterms:created>
  <dcterms:modified xsi:type="dcterms:W3CDTF">2021-03-24T20:05:38Z</dcterms:modified>
</cp:coreProperties>
</file>